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9" r:id="rId3"/>
    <p:sldId id="260" r:id="rId4"/>
    <p:sldId id="261" r:id="rId5"/>
    <p:sldId id="263" r:id="rId6"/>
    <p:sldId id="256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52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D61A-B6FE-E648-9039-F4853626DDDC}" type="datetimeFigureOut">
              <a:rPr lang="en-US" smtClean="0"/>
              <a:t>2.01.18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40C-BA79-7542-95C0-4ED289C8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959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D61A-B6FE-E648-9039-F4853626DDDC}" type="datetimeFigureOut">
              <a:rPr lang="en-US" smtClean="0"/>
              <a:t>2.01.18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40C-BA79-7542-95C0-4ED289C8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5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D61A-B6FE-E648-9039-F4853626DDDC}" type="datetimeFigureOut">
              <a:rPr lang="en-US" smtClean="0"/>
              <a:t>2.01.18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40C-BA79-7542-95C0-4ED289C8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31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D61A-B6FE-E648-9039-F4853626DDDC}" type="datetimeFigureOut">
              <a:rPr lang="en-US" smtClean="0"/>
              <a:t>2.01.18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40C-BA79-7542-95C0-4ED289C8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8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D61A-B6FE-E648-9039-F4853626DDDC}" type="datetimeFigureOut">
              <a:rPr lang="en-US" smtClean="0"/>
              <a:t>2.01.18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40C-BA79-7542-95C0-4ED289C8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971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D61A-B6FE-E648-9039-F4853626DDDC}" type="datetimeFigureOut">
              <a:rPr lang="en-US" smtClean="0"/>
              <a:t>2.01.18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40C-BA79-7542-95C0-4ED289C8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12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D61A-B6FE-E648-9039-F4853626DDDC}" type="datetimeFigureOut">
              <a:rPr lang="en-US" smtClean="0"/>
              <a:t>2.01.18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40C-BA79-7542-95C0-4ED289C8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48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D61A-B6FE-E648-9039-F4853626DDDC}" type="datetimeFigureOut">
              <a:rPr lang="en-US" smtClean="0"/>
              <a:t>2.01.18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40C-BA79-7542-95C0-4ED289C8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79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D61A-B6FE-E648-9039-F4853626DDDC}" type="datetimeFigureOut">
              <a:rPr lang="en-US" smtClean="0"/>
              <a:t>2.01.18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40C-BA79-7542-95C0-4ED289C8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22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D61A-B6FE-E648-9039-F4853626DDDC}" type="datetimeFigureOut">
              <a:rPr lang="en-US" smtClean="0"/>
              <a:t>2.01.18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40C-BA79-7542-95C0-4ED289C8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3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D61A-B6FE-E648-9039-F4853626DDDC}" type="datetimeFigureOut">
              <a:rPr lang="en-US" smtClean="0"/>
              <a:t>2.01.18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40C-BA79-7542-95C0-4ED289C8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21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1D61A-B6FE-E648-9039-F4853626DDDC}" type="datetimeFigureOut">
              <a:rPr lang="en-US" smtClean="0"/>
              <a:t>2.01.18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1440C-BA79-7542-95C0-4ED289C8F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35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ltinlogo kopya 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12" y="812800"/>
            <a:ext cx="1996028" cy="2311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2592" y="3403600"/>
            <a:ext cx="8013130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ALTINORDU FK</a:t>
            </a:r>
          </a:p>
          <a:p>
            <a:pPr algn="ctr"/>
            <a:r>
              <a:rPr lang="en-US" sz="3200" b="1" dirty="0" smtClean="0">
                <a:solidFill>
                  <a:srgbClr val="0000FF"/>
                </a:solidFill>
              </a:rPr>
              <a:t>ALTINORDU FUTBOL MESLEK OKULU (AFMO)</a:t>
            </a:r>
          </a:p>
          <a:p>
            <a:pPr algn="ctr"/>
            <a:r>
              <a:rPr lang="en-US" sz="3200" b="1" dirty="0" smtClean="0">
                <a:solidFill>
                  <a:srgbClr val="0000FF"/>
                </a:solidFill>
              </a:rPr>
              <a:t> EĞİTİM MÜFREDATI</a:t>
            </a:r>
          </a:p>
        </p:txBody>
      </p:sp>
    </p:spTree>
    <p:extLst>
      <p:ext uri="{BB962C8B-B14F-4D97-AF65-F5344CB8AC3E}">
        <p14:creationId xmlns:p14="http://schemas.microsoft.com/office/powerpoint/2010/main" val="1414006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3035"/>
            <a:ext cx="9144000" cy="5534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08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2700"/>
            <a:ext cx="9144000" cy="4270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909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97000"/>
            <a:ext cx="9144000" cy="404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912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ltinlogo kopya 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12" y="812800"/>
            <a:ext cx="1996028" cy="2311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5364" y="3403600"/>
            <a:ext cx="7827584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ALTINORDU FK</a:t>
            </a:r>
          </a:p>
          <a:p>
            <a:pPr algn="ctr"/>
            <a:r>
              <a:rPr lang="en-US" sz="3200" b="1" dirty="0" smtClean="0">
                <a:solidFill>
                  <a:srgbClr val="0000FF"/>
                </a:solidFill>
              </a:rPr>
              <a:t>ALTINORDU FUTBOL MESLEK OKULU (AFMO)</a:t>
            </a:r>
          </a:p>
          <a:p>
            <a:pPr algn="ctr"/>
            <a:r>
              <a:rPr lang="en-US" sz="3200" b="1" dirty="0" smtClean="0">
                <a:solidFill>
                  <a:srgbClr val="0000FF"/>
                </a:solidFill>
              </a:rPr>
              <a:t> NOT VERME SİSTEMİ</a:t>
            </a:r>
            <a:endParaRPr lang="en-US" sz="3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893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726" y="1054100"/>
            <a:ext cx="4445000" cy="4737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6960" y="1054100"/>
            <a:ext cx="4445000" cy="42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827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800" y="2362200"/>
            <a:ext cx="5994400" cy="212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741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25</Words>
  <Application>Microsoft Macintosh PowerPoint</Application>
  <PresentationFormat>On-screen Show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Uğur Atik</dc:creator>
  <cp:lastModifiedBy>Uğur Atik</cp:lastModifiedBy>
  <cp:revision>4</cp:revision>
  <dcterms:created xsi:type="dcterms:W3CDTF">2018-01-02T06:19:51Z</dcterms:created>
  <dcterms:modified xsi:type="dcterms:W3CDTF">2018-01-02T06:39:46Z</dcterms:modified>
</cp:coreProperties>
</file>